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28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Relationship Id="rId4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Relationship Id="rId4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verOverlay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F8F5BE9-8438-47D2-910E-DDCC3AE5E1B6}" type="datetimeFigureOut">
              <a:rPr lang="en-US" smtClean="0"/>
              <a:t>5/14/2017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2973024-F318-45D0-BAF5-E217A062B931}" type="slidenum">
              <a:rPr lang="en-US" smtClean="0"/>
              <a:t>‹#›</a:t>
            </a:fld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1194101" y="2887530"/>
            <a:ext cx="6779110" cy="923330"/>
            <a:chOff x="1172584" y="1381459"/>
            <a:chExt cx="6779110" cy="923330"/>
          </a:xfrm>
          <a:effectLst>
            <a:outerShdw blurRad="38100" dist="12700" dir="16200000" rotWithShape="0">
              <a:prstClr val="black">
                <a:alpha val="30000"/>
              </a:prstClr>
            </a:outerShdw>
          </a:effectLst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ln w="3175">
                    <a:solidFill>
                      <a:schemeClr val="tx2">
                        <a:alpha val="60000"/>
                      </a:schemeClr>
                    </a:solidFill>
                  </a:ln>
                  <a:solidFill>
                    <a:schemeClr val="tx2">
                      <a:lumMod val="90000"/>
                    </a:schemeClr>
                  </a:solidFill>
                  <a:effectLst>
                    <a:outerShdw blurRad="34925" dist="12700" dir="14400000" algn="ctr" rotWithShape="0">
                      <a:srgbClr val="000000">
                        <a:alpha val="21000"/>
                      </a:srgbClr>
                    </a:outerShdw>
                  </a:effectLst>
                  <a:latin typeface="Wingdings" pitchFamily="2" charset="2"/>
                </a:rPr>
                <a:t></a:t>
              </a:r>
              <a:endParaRPr lang="en-US" sz="5400" dirty="0">
                <a:ln w="3175">
                  <a:solidFill>
                    <a:schemeClr val="tx2">
                      <a:alpha val="60000"/>
                    </a:schemeClr>
                  </a:solidFill>
                </a:ln>
                <a:solidFill>
                  <a:schemeClr val="tx2">
                    <a:lumMod val="90000"/>
                  </a:schemeClr>
                </a:solidFill>
                <a:effectLst>
                  <a:outerShdw blurRad="34925" dist="12700" dir="14400000" algn="ctr" rotWithShape="0">
                    <a:srgbClr val="000000">
                      <a:alpha val="21000"/>
                    </a:srgbClr>
                  </a:outerShdw>
                </a:effectLst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293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3341" y="1387737"/>
            <a:ext cx="6777318" cy="1731982"/>
          </a:xfrm>
        </p:spPr>
        <p:txBody>
          <a:bodyPr anchor="b"/>
          <a:lstStyle>
            <a:lvl1pPr>
              <a:defRPr>
                <a:ln w="3175">
                  <a:solidFill>
                    <a:schemeClr val="tx1">
                      <a:alpha val="65000"/>
                    </a:schemeClr>
                  </a:solidFill>
                </a:ln>
                <a:solidFill>
                  <a:schemeClr val="tx1"/>
                </a:solidFill>
                <a:effectLst>
                  <a:outerShdw blurRad="25400" dist="12700" dir="14220000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6786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 isInverted="1"/>
        <p:sndAc>
          <p:stSnd>
            <p:snd r:embed="rId1" name="applause.wav"/>
          </p:stSnd>
        </p:sndAc>
      </p:transition>
    </mc:Choice>
    <mc:Fallback xmlns="">
      <p:transition spd="slow">
        <p:fade/>
        <p:sndAc>
          <p:stSnd>
            <p:snd r:embed="rId4" name="applause.wav"/>
          </p:stSnd>
        </p:sndAc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F5BE9-8438-47D2-910E-DDCC3AE5E1B6}" type="datetimeFigureOut">
              <a:rPr lang="en-US" smtClean="0"/>
              <a:t>5/14/2017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73024-F318-45D0-BAF5-E217A062B931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3" name="TextBox 12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4" name="Straight Connector 13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 isInverted="1"/>
        <p:sndAc>
          <p:stSnd>
            <p:snd r:embed="rId1" name="applause.wav"/>
          </p:stSnd>
        </p:sndAc>
      </p:transition>
    </mc:Choice>
    <mc:Fallback xmlns="">
      <p:transition spd="slow">
        <p:fade/>
        <p:sndAc>
          <p:stSnd>
            <p:snd r:embed="rId3" name="applause.wav"/>
          </p:stSnd>
        </p:sndAc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overOverlay.png"/>
          <p:cNvPicPr>
            <a:picLocks noChangeAspect="1"/>
          </p:cNvPicPr>
          <p:nvPr/>
        </p:nvPicPr>
        <p:blipFill>
          <a:blip r:embed="rId3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1172584" y="2887579"/>
            <a:ext cx="6779110" cy="923330"/>
            <a:chOff x="1172584" y="1381459"/>
            <a:chExt cx="6779110" cy="923330"/>
          </a:xfrm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7412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40" y="1204857"/>
            <a:ext cx="7754713" cy="1910716"/>
          </a:xfrm>
        </p:spPr>
        <p:txBody>
          <a:bodyPr anchor="b"/>
          <a:lstStyle>
            <a:lvl1pPr algn="ctr">
              <a:defRPr sz="5400" b="0" cap="none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8" y="3767316"/>
            <a:ext cx="7734747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F5BE9-8438-47D2-910E-DDCC3AE5E1B6}" type="datetimeFigureOut">
              <a:rPr lang="en-US" smtClean="0"/>
              <a:t>5/14/2017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73024-F318-45D0-BAF5-E217A062B931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 isInverted="1"/>
        <p:sndAc>
          <p:stSnd>
            <p:snd r:embed="rId1" name="applause.wav"/>
          </p:stSnd>
        </p:sndAc>
      </p:transition>
    </mc:Choice>
    <mc:Fallback xmlns="">
      <p:transition spd="slow">
        <p:fade/>
        <p:sndAc>
          <p:stSnd>
            <p:snd r:embed="rId4" name="applause.wav"/>
          </p:stSnd>
        </p:sndAc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F5BE9-8438-47D2-910E-DDCC3AE5E1B6}" type="datetimeFigureOut">
              <a:rPr lang="en-US" smtClean="0"/>
              <a:t>5/14/2017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73024-F318-45D0-BAF5-E217A062B931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85800" y="2240280"/>
            <a:ext cx="3803904" cy="387705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</p:nvPr>
        </p:nvSpPr>
        <p:spPr>
          <a:xfrm>
            <a:off x="4645151" y="2240280"/>
            <a:ext cx="3803904" cy="387705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 isInverted="1"/>
        <p:sndAc>
          <p:stSnd>
            <p:snd r:embed="rId1" name="applause.wav"/>
          </p:stSnd>
        </p:sndAc>
      </p:transition>
    </mc:Choice>
    <mc:Fallback xmlns="">
      <p:transition spd="slow">
        <p:fade/>
        <p:sndAc>
          <p:stSnd>
            <p:snd r:embed="rId3" name="applause.wav"/>
          </p:stSnd>
        </p:sndAc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560" y="2240280"/>
            <a:ext cx="3442446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8488" y="2947595"/>
            <a:ext cx="3803904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2306" y="2240280"/>
            <a:ext cx="3447288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944368"/>
            <a:ext cx="3799728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F5BE9-8438-47D2-910E-DDCC3AE5E1B6}" type="datetimeFigureOut">
              <a:rPr lang="en-US" smtClean="0"/>
              <a:t>5/14/2017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73024-F318-45D0-BAF5-E217A062B931}" type="slidenum">
              <a:rPr lang="en-US" smtClean="0"/>
              <a:t>‹#›</a:t>
            </a:fld>
            <a:endParaRPr lang="en-US"/>
          </a:p>
        </p:txBody>
      </p:sp>
      <p:grpSp>
        <p:nvGrpSpPr>
          <p:cNvPr id="14" name="Group 13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6" name="TextBox 15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7" name="Straight Connector 16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 isInverted="1"/>
        <p:sndAc>
          <p:stSnd>
            <p:snd r:embed="rId1" name="applause.wav"/>
          </p:stSnd>
        </p:sndAc>
      </p:transition>
    </mc:Choice>
    <mc:Fallback xmlns="">
      <p:transition spd="slow">
        <p:fade/>
        <p:sndAc>
          <p:stSnd>
            <p:snd r:embed="rId3" name="applause.wav"/>
          </p:stSnd>
        </p:sndAc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F5BE9-8438-47D2-910E-DDCC3AE5E1B6}" type="datetimeFigureOut">
              <a:rPr lang="en-US" smtClean="0"/>
              <a:t>5/14/2017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73024-F318-45D0-BAF5-E217A062B931}" type="slidenum">
              <a:rPr lang="en-US" smtClean="0"/>
              <a:t>‹#›</a:t>
            </a:fld>
            <a:endParaRPr lang="en-US"/>
          </a:p>
        </p:txBody>
      </p:sp>
      <p:grpSp>
        <p:nvGrpSpPr>
          <p:cNvPr id="10" name="Group 9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 isInverted="1"/>
        <p:sndAc>
          <p:stSnd>
            <p:snd r:embed="rId1" name="applause.wav"/>
          </p:stSnd>
        </p:sndAc>
      </p:transition>
    </mc:Choice>
    <mc:Fallback xmlns="">
      <p:transition spd="slow">
        <p:fade/>
        <p:sndAc>
          <p:stSnd>
            <p:snd r:embed="rId3" name="applause.wav"/>
          </p:stSnd>
        </p:sndAc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F5BE9-8438-47D2-910E-DDCC3AE5E1B6}" type="datetimeFigureOut">
              <a:rPr lang="en-US" smtClean="0"/>
              <a:t>5/14/2017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73024-F318-45D0-BAF5-E217A062B93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 isInverted="1"/>
        <p:sndAc>
          <p:stSnd>
            <p:snd r:embed="rId1" name="applause.wav"/>
          </p:stSnd>
        </p:sndAc>
      </p:transition>
    </mc:Choice>
    <mc:Fallback xmlns="">
      <p:transition spd="slow">
        <p:fade/>
        <p:sndAc>
          <p:stSnd>
            <p:snd r:embed="rId3" name="applause.wav"/>
          </p:stSnd>
        </p:sndAc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4579" y="1678195"/>
            <a:ext cx="3422483" cy="1886921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2001" y="559398"/>
            <a:ext cx="4116667" cy="5566765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4579" y="3603812"/>
            <a:ext cx="3411725" cy="251728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F5BE9-8438-47D2-910E-DDCC3AE5E1B6}" type="datetimeFigureOut">
              <a:rPr lang="en-US" smtClean="0"/>
              <a:t>5/14/2017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73024-F318-45D0-BAF5-E217A062B93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 isInverted="1"/>
        <p:sndAc>
          <p:stSnd>
            <p:snd r:embed="rId1" name="applause.wav"/>
          </p:stSnd>
        </p:sndAc>
      </p:transition>
    </mc:Choice>
    <mc:Fallback xmlns="">
      <p:transition spd="slow">
        <p:fade/>
        <p:sndAc>
          <p:stSnd>
            <p:snd r:embed="rId3" name="applause.wav"/>
          </p:stSnd>
        </p:sndAc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731" y="4668818"/>
            <a:ext cx="7767021" cy="644729"/>
          </a:xfrm>
        </p:spPr>
        <p:txBody>
          <a:bodyPr anchor="b"/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40000">
            <a:off x="2183792" y="666965"/>
            <a:ext cx="4772156" cy="3598016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24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8489" y="5324306"/>
            <a:ext cx="7756264" cy="80486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F5BE9-8438-47D2-910E-DDCC3AE5E1B6}" type="datetimeFigureOut">
              <a:rPr lang="en-US" smtClean="0"/>
              <a:t>5/14/2017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73024-F318-45D0-BAF5-E217A062B93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 isInverted="1"/>
        <p:sndAc>
          <p:stSnd>
            <p:snd r:embed="rId1" name="applause.wav"/>
          </p:stSnd>
        </p:sndAc>
      </p:transition>
    </mc:Choice>
    <mc:Fallback xmlns="">
      <p:transition spd="slow">
        <p:fade/>
        <p:sndAc>
          <p:stSnd>
            <p:snd r:embed="rId3" name="applause.wav"/>
          </p:stSnd>
        </p:sndAc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F5BE9-8438-47D2-910E-DDCC3AE5E1B6}" type="datetimeFigureOut">
              <a:rPr lang="en-US" smtClean="0"/>
              <a:t>5/14/2017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73024-F318-45D0-BAF5-E217A062B931}" type="slidenum">
              <a:rPr lang="en-US" smtClean="0"/>
              <a:t>‹#›</a:t>
            </a:fld>
            <a:endParaRPr lang="en-US"/>
          </a:p>
        </p:txBody>
      </p:sp>
      <p:grpSp>
        <p:nvGrpSpPr>
          <p:cNvPr id="11" name="Group 10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5" name="TextBox 14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6" name="Straight Connector 15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 isInverted="1"/>
        <p:sndAc>
          <p:stSnd>
            <p:snd r:embed="rId1" name="applause.wav"/>
          </p:stSnd>
        </p:sndAc>
      </p:transition>
    </mc:Choice>
    <mc:Fallback xmlns="">
      <p:transition spd="slow">
        <p:fade/>
        <p:sndAc>
          <p:stSnd>
            <p:snd r:embed="rId3" name="applause.wav"/>
          </p:stSnd>
        </p:sndAc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6560" y="559398"/>
            <a:ext cx="1678193" cy="556676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8488" y="849854"/>
            <a:ext cx="5507917" cy="502382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F5BE9-8438-47D2-910E-DDCC3AE5E1B6}" type="datetimeFigureOut">
              <a:rPr lang="en-US" smtClean="0"/>
              <a:t>5/14/2017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73024-F318-45D0-BAF5-E217A062B931}" type="slidenum">
              <a:rPr lang="en-US" smtClean="0"/>
              <a:t>‹#›</a:t>
            </a:fld>
            <a:endParaRPr lang="en-US"/>
          </a:p>
        </p:txBody>
      </p:sp>
      <p:grpSp>
        <p:nvGrpSpPr>
          <p:cNvPr id="11" name="Group 10"/>
          <p:cNvGrpSpPr/>
          <p:nvPr/>
        </p:nvGrpSpPr>
        <p:grpSpPr>
          <a:xfrm rot="5400000">
            <a:off x="3909050" y="2880823"/>
            <a:ext cx="5480154" cy="923330"/>
            <a:chOff x="1815339" y="1381459"/>
            <a:chExt cx="5480154" cy="923330"/>
          </a:xfrm>
        </p:grpSpPr>
        <p:sp>
          <p:nvSpPr>
            <p:cNvPr id="12" name="TextBox 11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3" name="Straight Connector 12"/>
            <p:cNvCxnSpPr/>
            <p:nvPr/>
          </p:nvCxnSpPr>
          <p:spPr>
            <a:xfrm flipH="1" flipV="1">
              <a:off x="1815339" y="1924709"/>
              <a:ext cx="2468880" cy="2505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4826613" y="1927417"/>
              <a:ext cx="2468880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 isInverted="1"/>
        <p:sndAc>
          <p:stSnd>
            <p:snd r:embed="rId1" name="applause.wav"/>
          </p:stSnd>
        </p:sndAc>
      </p:transition>
    </mc:Choice>
    <mc:Fallback xmlns="">
      <p:transition spd="slow">
        <p:fade/>
        <p:sndAc>
          <p:stSnd>
            <p:snd r:embed="rId3" name="applause.wav"/>
          </p:stSnd>
        </p:sndAc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audio" Target="../media/audio1.wav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83000">
                <a:schemeClr val="bg1">
                  <a:alpha val="11000"/>
                </a:schemeClr>
              </a:gs>
              <a:gs pos="100000">
                <a:schemeClr val="bg2">
                  <a:lumMod val="75000"/>
                  <a:alpha val="23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8490" y="570156"/>
            <a:ext cx="7756263" cy="1054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7" y="2248347"/>
            <a:ext cx="7745505" cy="3877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0378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7F8F5BE9-8438-47D2-910E-DDCC3AE5E1B6}" type="datetimeFigureOut">
              <a:rPr lang="en-US" smtClean="0"/>
              <a:t>5/14/2017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6144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39264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12973024-F318-45D0-BAF5-E217A062B93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2000">
        <p14:prism isContent="1" isInverted="1"/>
        <p:sndAc>
          <p:stSnd>
            <p:snd r:embed="rId13" name="applause.wav"/>
          </p:stSnd>
        </p:sndAc>
      </p:transition>
    </mc:Choice>
    <mc:Fallback xmlns="">
      <p:transition spd="slow">
        <p:fade/>
        <p:sndAc>
          <p:stSnd>
            <p:snd r:embed="rId14" name="applause.wav"/>
          </p:stSnd>
        </p:sndAc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5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576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77724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"/>
        <a:defRPr sz="2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50876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82880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14884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78892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9.xml"/><Relationship Id="rId4" Type="http://schemas.openxmlformats.org/officeDocument/2006/relationships/audio" Target="../media/audio1.wav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77731" y="3962401"/>
            <a:ext cx="7767021" cy="457200"/>
          </a:xfrm>
        </p:spPr>
        <p:txBody>
          <a:bodyPr/>
          <a:lstStyle/>
          <a:p>
            <a:r>
              <a:rPr lang="en-US" dirty="0" smtClean="0"/>
              <a:t>Mother’s Day</a:t>
            </a:r>
            <a:endParaRPr lang="en-US" dirty="0"/>
          </a:p>
        </p:txBody>
      </p:sp>
      <p:pic>
        <p:nvPicPr>
          <p:cNvPr id="3" name="Picture Placeholder 2"/>
          <p:cNvPicPr>
            <a:picLocks noGrp="1" noChangeAspect="1"/>
          </p:cNvPicPr>
          <p:nvPr>
            <p:ph type="pic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719" b="21719"/>
          <a:stretch>
            <a:fillRect/>
          </a:stretch>
        </p:blipFill>
        <p:spPr>
          <a:xfrm rot="240000">
            <a:off x="2198702" y="648563"/>
            <a:ext cx="4230288" cy="3189469"/>
          </a:xfrm>
        </p:spPr>
      </p:pic>
      <p:sp>
        <p:nvSpPr>
          <p:cNvPr id="5" name="Content Placeholder 4"/>
          <p:cNvSpPr>
            <a:spLocks noGrp="1"/>
          </p:cNvSpPr>
          <p:nvPr>
            <p:ph type="body" sz="half" idx="2"/>
          </p:nvPr>
        </p:nvSpPr>
        <p:spPr>
          <a:xfrm>
            <a:off x="688489" y="4419600"/>
            <a:ext cx="7756264" cy="2057400"/>
          </a:xfrm>
        </p:spPr>
        <p:txBody>
          <a:bodyPr>
            <a:normAutofit fontScale="32500" lnSpcReduction="20000"/>
          </a:bodyPr>
          <a:lstStyle/>
          <a:p>
            <a:pPr marL="0" indent="0" algn="ctr">
              <a:buNone/>
            </a:pPr>
            <a:r>
              <a:rPr lang="en-US" sz="4800" dirty="0"/>
              <a:t>You are a great mother to me</a:t>
            </a:r>
          </a:p>
          <a:p>
            <a:pPr marL="0" indent="0" algn="ctr">
              <a:buNone/>
            </a:pPr>
            <a:r>
              <a:rPr lang="en-US" sz="4800" dirty="0"/>
              <a:t>Because you gave me life and show me the world</a:t>
            </a:r>
          </a:p>
          <a:p>
            <a:pPr marL="0" indent="0" algn="ctr">
              <a:buNone/>
            </a:pPr>
            <a:r>
              <a:rPr lang="en-US" sz="4800" dirty="0"/>
              <a:t>You are a special mother to me </a:t>
            </a:r>
          </a:p>
          <a:p>
            <a:pPr marL="0" indent="0" algn="ctr">
              <a:buNone/>
            </a:pPr>
            <a:r>
              <a:rPr lang="en-US" sz="4800" dirty="0"/>
              <a:t>Because you care and love me tenderly</a:t>
            </a:r>
          </a:p>
          <a:p>
            <a:pPr marL="0" indent="0" algn="ctr">
              <a:buNone/>
            </a:pPr>
            <a:r>
              <a:rPr lang="en-US" sz="4800" dirty="0"/>
              <a:t>You are a wonderful teacher to me</a:t>
            </a:r>
          </a:p>
          <a:p>
            <a:pPr marL="0" indent="0" algn="ctr">
              <a:buNone/>
            </a:pPr>
            <a:r>
              <a:rPr lang="en-US" sz="4800" dirty="0"/>
              <a:t>Because you teach and guide me all the time</a:t>
            </a:r>
          </a:p>
          <a:p>
            <a:pPr marL="0" indent="0" algn="ctr">
              <a:buNone/>
            </a:pPr>
            <a:r>
              <a:rPr lang="en-US" sz="4800" dirty="0"/>
              <a:t>With that, I wish you a great, special and wonderful Mother’s Day.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2770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 isInverted="1"/>
        <p:sndAc>
          <p:stSnd>
            <p:snd r:embed="rId2" name="applause.wav"/>
          </p:stSnd>
        </p:sndAc>
      </p:transition>
    </mc:Choice>
    <mc:Fallback xmlns="">
      <p:transition spd="slow">
        <p:fade/>
        <p:sndAc>
          <p:stSnd>
            <p:snd r:embed="rId4" name="applause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Hardcover">
  <a:themeElements>
    <a:clrScheme name="Hardcover">
      <a:dk1>
        <a:sysClr val="windowText" lastClr="000000"/>
      </a:dk1>
      <a:lt1>
        <a:sysClr val="window" lastClr="FFFFFF"/>
      </a:lt1>
      <a:dk2>
        <a:srgbClr val="895D1D"/>
      </a:dk2>
      <a:lt2>
        <a:srgbClr val="ECE9C6"/>
      </a:lt2>
      <a:accent1>
        <a:srgbClr val="873624"/>
      </a:accent1>
      <a:accent2>
        <a:srgbClr val="D6862D"/>
      </a:accent2>
      <a:accent3>
        <a:srgbClr val="D0BE40"/>
      </a:accent3>
      <a:accent4>
        <a:srgbClr val="877F6C"/>
      </a:accent4>
      <a:accent5>
        <a:srgbClr val="972109"/>
      </a:accent5>
      <a:accent6>
        <a:srgbClr val="AEB795"/>
      </a:accent6>
      <a:hlink>
        <a:srgbClr val="CC9900"/>
      </a:hlink>
      <a:folHlink>
        <a:srgbClr val="B2B2B2"/>
      </a:folHlink>
    </a:clrScheme>
    <a:fontScheme name="Hardcover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Hardcover">
      <a:fillStyleLst>
        <a:solidFill>
          <a:schemeClr val="phClr"/>
        </a:solidFill>
        <a:solidFill>
          <a:schemeClr val="phClr">
            <a:tint val="68000"/>
            <a:shade val="94000"/>
            <a:satMod val="300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80000"/>
                <a:lumMod val="98000"/>
              </a:schemeClr>
            </a:gs>
            <a:gs pos="100000">
              <a:schemeClr val="phClr">
                <a:satMod val="130000"/>
              </a:schemeClr>
            </a:gs>
          </a:gsLst>
          <a:lin ang="5160000" scaled="0"/>
        </a:gradFill>
      </a:fillStyleLst>
      <a:lnStyleLst>
        <a:ln w="12700" cap="flat" cmpd="sng" algn="ctr">
          <a:solidFill>
            <a:schemeClr val="phClr">
              <a:shade val="90000"/>
              <a:lumMod val="90000"/>
            </a:schemeClr>
          </a:solidFill>
          <a:prstDash val="solid"/>
        </a:ln>
        <a:ln w="19050" cap="flat" cmpd="sng" algn="ctr">
          <a:solidFill>
            <a:schemeClr val="phClr">
              <a:shade val="75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12700" dir="5400000" rotWithShape="0">
              <a:srgbClr val="000000">
                <a:alpha val="1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6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400000"/>
            </a:lightRig>
          </a:scene3d>
          <a:sp3d>
            <a:bevelT w="25400" h="25400"/>
          </a:sp3d>
        </a:effectStyle>
      </a:effectStyleLst>
      <a:bgFillStyleLst>
        <a:solidFill>
          <a:schemeClr val="phClr">
            <a:tint val="96000"/>
            <a:lumMod val="11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3000"/>
                <a:shade val="20000"/>
              </a:schemeClr>
              <a:schemeClr val="phClr">
                <a:tint val="90000"/>
                <a:shade val="85000"/>
                <a:satMod val="115000"/>
              </a:schemeClr>
            </a:duotone>
          </a:blip>
          <a:tile tx="0" ty="0" sx="60000" sy="6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50000"/>
                <a:satMod val="340000"/>
                <a:lumMod val="40000"/>
              </a:schemeClr>
              <a:schemeClr val="phClr">
                <a:tint val="92000"/>
                <a:shade val="94000"/>
                <a:hueMod val="110000"/>
                <a:satMod val="236000"/>
                <a:lum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Hardcover</Template>
  <TotalTime>24</TotalTime>
  <Words>64</Words>
  <Application>Microsoft Office PowerPoint</Application>
  <PresentationFormat>On-screen Show (4:3)</PresentationFormat>
  <Paragraphs>8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Hardcover</vt:lpstr>
      <vt:lpstr>Mother’s Day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Mother’s Day</dc:title>
  <dc:creator>User</dc:creator>
  <cp:lastModifiedBy>User</cp:lastModifiedBy>
  <cp:revision>3</cp:revision>
  <dcterms:created xsi:type="dcterms:W3CDTF">2017-05-13T17:39:57Z</dcterms:created>
  <dcterms:modified xsi:type="dcterms:W3CDTF">2017-05-13T18:13:11Z</dcterms:modified>
</cp:coreProperties>
</file>